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3" r:id="rId2"/>
    <p:sldId id="258" r:id="rId3"/>
    <p:sldId id="259" r:id="rId4"/>
    <p:sldId id="270" r:id="rId5"/>
    <p:sldId id="291" r:id="rId6"/>
    <p:sldId id="277" r:id="rId7"/>
    <p:sldId id="312" r:id="rId8"/>
    <p:sldId id="311" r:id="rId9"/>
    <p:sldId id="276" r:id="rId10"/>
    <p:sldId id="286" r:id="rId11"/>
    <p:sldId id="296" r:id="rId12"/>
    <p:sldId id="262" r:id="rId13"/>
    <p:sldId id="263" r:id="rId14"/>
    <p:sldId id="266" r:id="rId15"/>
    <p:sldId id="275" r:id="rId16"/>
    <p:sldId id="287" r:id="rId17"/>
    <p:sldId id="295" r:id="rId18"/>
    <p:sldId id="294" r:id="rId19"/>
    <p:sldId id="274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2" autoAdjust="0"/>
    <p:restoredTop sz="91017" autoAdjust="0"/>
  </p:normalViewPr>
  <p:slideViewPr>
    <p:cSldViewPr snapToGrid="0">
      <p:cViewPr varScale="1">
        <p:scale>
          <a:sx n="117" d="100"/>
          <a:sy n="117" d="100"/>
        </p:scale>
        <p:origin x="-25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E39F1-89D4-4919-828D-C8E5EEE682DB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51396-B0EC-44A0-87FD-DE58AC95742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089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1396-B0EC-44A0-87FD-DE58AC957427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1396-B0EC-44A0-87FD-DE58AC957427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971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1396-B0EC-44A0-87FD-DE58AC957427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971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 - Κίρρωση ήπατος (συχνά στον αλκοολισμό)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 - Σύνδρομο βραχέως εντέρου </a:t>
            </a:r>
            <a:r>
              <a:rPr lang="mr-IN" dirty="0" smtClean="0"/>
              <a:t>–</a:t>
            </a:r>
            <a:r>
              <a:rPr lang="el-GR" dirty="0" smtClean="0"/>
              <a:t> έλλειψη λειτουργικού εντέρου που</a:t>
            </a:r>
            <a:r>
              <a:rPr lang="el-GR" baseline="0" dirty="0" smtClean="0"/>
              <a:t> οδηγεί σε </a:t>
            </a:r>
            <a:r>
              <a:rPr lang="el-GR" baseline="0" dirty="0" err="1" smtClean="0"/>
              <a:t>δυσαπορρόφηση</a:t>
            </a:r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1396-B0EC-44A0-87FD-DE58AC957427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7091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1396-B0EC-44A0-87FD-DE58AC957427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894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1396-B0EC-44A0-87FD-DE58AC957427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374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Συμπλήρωση στην Ποσότητα συμλπηρώματος</a:t>
            </a:r>
            <a:r>
              <a:rPr lang="el-GR" baseline="0" dirty="0" smtClean="0"/>
              <a:t> : Χρειά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1396-B0EC-44A0-87FD-DE58AC957427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795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1396-B0EC-44A0-87FD-DE58AC957427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711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797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761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231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155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61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1792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688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28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621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808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100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F9247-A5E7-43FF-A170-00BD6B575630}" type="datetimeFigureOut">
              <a:rPr lang="el-GR" smtClean="0"/>
              <a:pPr/>
              <a:t>16/11/17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25ACA-AB99-4FCA-A900-802A2270646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451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01495"/>
          </a:xfrm>
        </p:spPr>
        <p:txBody>
          <a:bodyPr>
            <a:normAutofit/>
          </a:bodyPr>
          <a:lstStyle/>
          <a:p>
            <a:r>
              <a:rPr lang="en-US" b="1" dirty="0" smtClean="0"/>
              <a:t>Super </a:t>
            </a:r>
            <a:r>
              <a:rPr lang="el-GR" b="1" dirty="0" smtClean="0"/>
              <a:t>διατροφή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Από το Α έως το Ω3</a:t>
            </a:r>
            <a:br>
              <a:rPr lang="el-GR" dirty="0" smtClean="0"/>
            </a:br>
            <a:r>
              <a:rPr lang="el-GR" sz="2700" b="1" dirty="0" smtClean="0"/>
              <a:t>Εβίτα </a:t>
            </a:r>
            <a:r>
              <a:rPr lang="el-GR" sz="2700" b="1" dirty="0" err="1" smtClean="0"/>
              <a:t>Σιατίτσα</a:t>
            </a:r>
            <a:r>
              <a:rPr lang="el-GR" sz="2700" b="1" dirty="0" smtClean="0"/>
              <a:t>, </a:t>
            </a:r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2700" dirty="0" smtClean="0"/>
              <a:t>Κλινικός Διαιτολόγος </a:t>
            </a:r>
            <a:r>
              <a:rPr lang="mr-IN" sz="2700" dirty="0" smtClean="0"/>
              <a:t>–</a:t>
            </a:r>
            <a:r>
              <a:rPr lang="el-GR" sz="2700" dirty="0" smtClean="0"/>
              <a:t> Διατροφολόγος</a:t>
            </a:r>
            <a:r>
              <a:rPr lang="en-GB" sz="2700" dirty="0" smtClean="0"/>
              <a:t>, M.Sc.</a:t>
            </a:r>
            <a:endParaRPr lang="en-US" dirty="0"/>
          </a:p>
        </p:txBody>
      </p:sp>
      <p:pic>
        <p:nvPicPr>
          <p:cNvPr id="1026" name="Picture 2" descr="C:\Users\Ven\Desktop\mednutrition\Parousiasi Heremco\Slides\Slides Heremco 26-10-17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09314" y="444138"/>
            <a:ext cx="2366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Εβίτα Σιατίτσα,</a:t>
            </a: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l-GR" dirty="0" smtClean="0">
                <a:solidFill>
                  <a:srgbClr val="0070C0"/>
                </a:solidFill>
              </a:rPr>
              <a:t>Κλινικός Διαιτολόγος – </a:t>
            </a:r>
          </a:p>
          <a:p>
            <a:r>
              <a:rPr lang="el-GR" dirty="0" smtClean="0">
                <a:solidFill>
                  <a:srgbClr val="0070C0"/>
                </a:solidFill>
              </a:rPr>
              <a:t>Διατροφολόγος, </a:t>
            </a:r>
            <a:r>
              <a:rPr lang="en-US" dirty="0" smtClean="0">
                <a:solidFill>
                  <a:srgbClr val="0070C0"/>
                </a:solidFill>
              </a:rPr>
              <a:t>M.Sc.</a:t>
            </a:r>
            <a:endParaRPr lang="el-G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27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Ven\Desktop\mednutrition\Parousiasi Heremco\Slides Heremco 26-10-17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78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Ven\Desktop\mednutrition\Parousiasi Heremco\Slides\Slides Heremco 26-10-17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931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Ven\Desktop\mednutrition\Parousiasi Heremco\Slides\Slides Heremco 26-10-17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5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C:\Users\Ven\Desktop\mednutrition\Parousiasi Heremco\Slides\Slides Heremco 26-10-17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667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 descr="C:\Users\Ven\Desktop\mednutrition\Parousiasi Heremco\Slides\Slides Heremco 26-10-17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18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6C33D11-2B73-408B-A1B8-CC6474438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Ven\Desktop\mednutrition\Parousiasi Heremco\Slides\Slides Heremco 26-10-17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87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6C33D11-2B73-408B-A1B8-CC6474438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Ven\Desktop\mednutrition\Parousiasi Heremco\Slides\Slides Heremco 26-10-17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744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7" name="Picture 3" descr="C:\Users\Ven\Desktop\mednutrition\Parousiasi Heremco\Slides Heremco new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0325"/>
            <a:ext cx="12192000" cy="6918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232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Ven\Desktop\mednutrition\Parousiasi Heremco\Slides\Slides Heremco 26-10-17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904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527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369B37DA-4710-4135-9A1B-23DB18DDB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90100"/>
            <a:ext cx="1214120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161693B3-AA7C-4F9E-A7B5-BE7807C07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1219200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0B64A089-D309-429F-801F-9C171D564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768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Ven\Desktop\mednutrition\Parousiasi Heremco\Slides\Slides Heremco 26-10-17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02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l-GR" dirty="0"/>
          </a:p>
        </p:txBody>
      </p:sp>
      <p:pic>
        <p:nvPicPr>
          <p:cNvPr id="1028" name="Picture 4" descr="C:\Users\Ven\Desktop\mednutrition\Parousiasi Heremco\Slides\Slides Heremco 26-10-17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52" y="0"/>
            <a:ext cx="1216183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597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 descr="C:\Users\Ven\Desktop\mednutrition\Parousiasi Heremco\Slides\Slides Heremco 26-10-17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75" y="0"/>
            <a:ext cx="12271375" cy="686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C:\Users\Ven\Desktop\mednutrition\Parousiasi Heremco\Slides\Slides Heremco 26-10-17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Ven\Desktop\mednutrition\Parousiasi Heremco\Slides Heremco new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064" y="-6350"/>
            <a:ext cx="12205063" cy="686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Ven\Desktop\mednutrition\Parousiasi Heremco\Slides\Slides Heremco 26-10-17-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85650" cy="686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0" name="Picture 2" descr="C:\Users\Ven\Desktop\mednutrition\Parousiasi Heremco\Slides\Slides Heremco 26-10-17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9"/>
            <a:ext cx="12192000" cy="6851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3554" name="Picture 2" descr="C:\Users\Ven\Desktop\mednutrition\Parousiasi Heremco\Slides\Slides Heremco 26-10-17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6"/>
            <a:ext cx="12192000" cy="6861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 descr="C:\Users\Ven\Desktop\mednutrition\Parousiasi Heremco\Slides\Slides Heremco 26-10-17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Users\Ven\Desktop\mednutrition\Parousiasi Heremco\Slides\Slides Heremco 26-10-17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52326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8" name="Picture 4" descr="C:\Users\Ven\Desktop\mednutrition\Parousiasi Heremco\Slides Heremco 26-10-17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0" name="Picture 2" descr="C:\Users\Ven\Desktop\mednutrition\Parousiasi Heremco\Slides\Slides Heremco 26-10-17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8" y="0"/>
            <a:ext cx="12188342" cy="6910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l-GR" sz="2800" dirty="0"/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 smtClean="0"/>
          </a:p>
          <a:p>
            <a:endParaRPr lang="el-GR" sz="2000" dirty="0"/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pic>
        <p:nvPicPr>
          <p:cNvPr id="2051" name="Picture 3" descr="C:\Users\Ven\Desktop\mednutrition\Parousiasi Heremco\Slides\Slides Heremco 26-10-17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8" y="0"/>
            <a:ext cx="1218834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28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C:\Users\Ven\Desktop\mednutrition\Parousiasi Heremco\Slides\Slides Heremco 26-10-17-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10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 descr="C:\Users\Ven\Desktop\mednutrition\Parousiasi Heremco\Slides\Slides Heremco 26-10-17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 descr="C:\Users\Ven\Desktop\mednutrition\Parousiasi Heremco\Slides\Slides Heremco 26-10-17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 descr="C:\Users\Ven\Desktop\mednutrition\Parousiasi Heremco\Slides\Slides Heremco 26-10-17-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8350" cy="68643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69114" y="5731736"/>
            <a:ext cx="17692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smtClean="0">
                <a:solidFill>
                  <a:srgbClr val="47484A"/>
                </a:solidFill>
              </a:rPr>
              <a:t>Review</a:t>
            </a:r>
            <a:r>
              <a:rPr lang="el-GR" sz="1300" dirty="0" smtClean="0">
                <a:solidFill>
                  <a:srgbClr val="47484A"/>
                </a:solidFill>
              </a:rPr>
              <a:t>:</a:t>
            </a:r>
            <a:endParaRPr lang="en-US" sz="1300" dirty="0">
              <a:solidFill>
                <a:srgbClr val="47484A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020275B7-E08B-452B-BD93-B75BA5AC1FB8}"/>
              </a:ext>
            </a:extLst>
          </p:cNvPr>
          <p:cNvSpPr/>
          <p:nvPr/>
        </p:nvSpPr>
        <p:spPr>
          <a:xfrm>
            <a:off x="782091" y="1705220"/>
            <a:ext cx="10586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/>
          </a:p>
          <a:p>
            <a:endParaRPr 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A5BA3312-019D-4D60-8F09-F1E4FB0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Τίτλος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dirty="0"/>
          </a:p>
        </p:txBody>
      </p:sp>
      <p:pic>
        <p:nvPicPr>
          <p:cNvPr id="5122" name="Picture 2" descr="C:\Users\Ven\Desktop\mednutrition\Parousiasi Heremco\Slides\Slides Heremco 26-10-17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381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5084" y="689200"/>
            <a:ext cx="9144000" cy="23876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146" name="Picture 2" descr="C:\Users\Ven\Desktop\mednutrition\Parousiasi Heremco\Slides\Slides Heremco 26-10-17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41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dirty="0"/>
          </a:p>
        </p:txBody>
      </p:sp>
      <p:pic>
        <p:nvPicPr>
          <p:cNvPr id="4100" name="Picture 4" descr="C:\Users\Ven\Desktop\mednutrition\Parousiasi Heremco\Slides Heremco 26-10-17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381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1" name="Picture 3" descr="C:\Users\Ven\Desktop\mednutrition\Parousiasi Heremco\Slides Heremco 26-10-17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3795" name="Picture 3" descr="C:\Users\Ven\Desktop\mednutrition\Parousiasi Heremco\Slides Heremco 26-10-17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FDAA4B5-0538-4C0C-88F4-6025F2A5A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3007"/>
            <a:ext cx="10515600" cy="6083968"/>
          </a:xfrm>
        </p:spPr>
        <p:txBody>
          <a:bodyPr>
            <a:normAutofit/>
          </a:bodyPr>
          <a:lstStyle/>
          <a:p>
            <a:endParaRPr lang="el-GR" sz="2200" dirty="0"/>
          </a:p>
        </p:txBody>
      </p:sp>
      <p:pic>
        <p:nvPicPr>
          <p:cNvPr id="7170" name="Picture 2" descr="C:\Users\Ven\Desktop\mednutrition\Parousiasi Heremco\Slides\Slides Heremco 26-10-17-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77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</TotalTime>
  <Words>50</Words>
  <Application>Microsoft Macintosh PowerPoint</Application>
  <PresentationFormat>Custom</PresentationFormat>
  <Paragraphs>19</Paragraphs>
  <Slides>33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Θέμα του Office</vt:lpstr>
      <vt:lpstr>Super διατροφή  Από το Α έως το Ω3 Εβίτα Σιατίτσα,  Κλινικός Διαιτολόγος – Διατροφολόγος, M.Sc.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Evita Siatitsa</dc:creator>
  <cp:lastModifiedBy>Irini Qira</cp:lastModifiedBy>
  <cp:revision>131</cp:revision>
  <dcterms:created xsi:type="dcterms:W3CDTF">2017-06-12T16:32:47Z</dcterms:created>
  <dcterms:modified xsi:type="dcterms:W3CDTF">2017-11-16T12:28:12Z</dcterms:modified>
</cp:coreProperties>
</file>